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0" r:id="rId3"/>
    <p:sldId id="261" r:id="rId4"/>
    <p:sldId id="262" r:id="rId5"/>
    <p:sldId id="265" r:id="rId6"/>
    <p:sldId id="263" r:id="rId7"/>
    <p:sldId id="266" r:id="rId8"/>
    <p:sldId id="264" r:id="rId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BE1677-788B-4CEB-996C-04EC0BE2B671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2FE29F-6465-4564-AADD-BF7D824FE610}" type="datetime1">
              <a:rPr lang="de-DE" smtClean="0"/>
              <a:t>19.04.2020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E7EB8-2124-4AE5-8A78-F48CB985A152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it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EA0E97-E26E-4402-85C8-150D8A5AF88B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25617-C6F2-42FA-B714-8916338AE048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0A59F3-00C7-44B8-8A53-C862EBD32B47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62D2A-D067-47D0-9549-5AED80EF775F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D87474-0CBB-49D7-93BA-D03C977D617D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786945"/>
            <a:ext cx="3300984" cy="69342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786945"/>
            <a:ext cx="3300984" cy="69342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786945"/>
            <a:ext cx="3300984" cy="69342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8FE686-8258-4736-82C3-A48D38DB24BC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A38CE1-E902-41F3-B739-15E6EA27AC4D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083ED8-4032-4E30-83AF-1E4ECD4387FE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6DB536-D4F0-4292-B093-51761186B496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2B229C-1DE3-46D1-AF63-B7602E5FDF38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4AF46-E621-4FFA-A47C-81B9E60F77DB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0883AD-1E34-40BD-960F-60819D796AD0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C122F1-C81A-4AF6-8167-8E9704447E34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DC5FA-D685-4851-98D9-CCEAB2E46E97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FEABC-9B75-45F0-A004-ACD46E692151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15EB8983-AD76-407C-B78F-024D4B2071C6}" type="datetime1">
              <a:rPr lang="de-DE" smtClean="0"/>
              <a:t>19.04.2020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de" sz="7200" dirty="0"/>
              <a:t>Webauftritt erstellen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de" sz="2800" dirty="0"/>
              <a:t>ÜK101 | </a:t>
            </a:r>
            <a:r>
              <a:rPr lang="de-CH" sz="2800" dirty="0"/>
              <a:t>Grunder Yvan</a:t>
            </a:r>
            <a:endParaRPr lang="de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35866-74E7-47DA-9749-87F4F983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FCED3-9F2C-4509-8AF6-CCE9A4F2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  <a:p>
            <a:r>
              <a:rPr lang="de-CH" dirty="0"/>
              <a:t>Anforderungen</a:t>
            </a:r>
          </a:p>
          <a:p>
            <a:r>
              <a:rPr lang="de-CH" dirty="0"/>
              <a:t>Entwurf</a:t>
            </a:r>
          </a:p>
          <a:p>
            <a:r>
              <a:rPr lang="de-CH" dirty="0"/>
              <a:t>Endprodukt</a:t>
            </a:r>
          </a:p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BCD56-A7E0-4CD2-8481-B3AAF9AF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2D8CF-C7ED-42CA-9862-9E551F58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DCF0-DC7F-4C35-B0EA-34580E1A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Auftrag ÜK101</a:t>
            </a:r>
          </a:p>
          <a:p>
            <a:r>
              <a:rPr lang="de-CH" dirty="0"/>
              <a:t>Keine Anforderungen Was für eine Website</a:t>
            </a:r>
          </a:p>
          <a:p>
            <a:r>
              <a:rPr lang="de-CH" dirty="0"/>
              <a:t>Warum diese Website?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B407F-DD6F-4152-97E0-A8CB9406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71048-AB83-4E9A-AE97-F648C8F2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211C5-BC7F-40BC-971A-B0B725D9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Navigation</a:t>
            </a:r>
          </a:p>
          <a:p>
            <a:r>
              <a:rPr lang="de-CH" dirty="0"/>
              <a:t>Interne und Externe Verlinkungen</a:t>
            </a:r>
          </a:p>
          <a:p>
            <a:r>
              <a:rPr lang="de-CH" dirty="0"/>
              <a:t>Allgemeine Fusszeile mit Impressum</a:t>
            </a:r>
          </a:p>
          <a:p>
            <a:pPr marL="3690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8A81B-6686-4BA7-8067-B4518396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7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7689A-FD4F-46EE-89B1-CA058101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Entwurf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86A5D0-5DE8-4742-B223-41667E5C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75" y="1866900"/>
            <a:ext cx="5147271" cy="37147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408E0-6A6A-44B6-B49D-1BEFE2B7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E7D8F4-A43A-437C-94FE-94124BE7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06" y="1836821"/>
            <a:ext cx="5761219" cy="37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6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C9DE6-08E0-4537-B1ED-3B14D3A5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Endprodukt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C9AB2C0-F741-4BB2-9E14-CD927464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381" y="2078989"/>
            <a:ext cx="3868087" cy="270001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B01BC-72A7-482D-B550-6E383CE3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F6F7516-B248-4E4F-9E5B-510AFE30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36" y="2078990"/>
            <a:ext cx="5008936" cy="27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6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657A7-EB9E-4FC0-8A64-79D1F04A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Endprodukt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CB1A92-43D9-4A05-B7E7-5778B730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371" y="1997930"/>
            <a:ext cx="6480610" cy="1170533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6BF1A-E622-43E7-B701-D9C5F0A6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2EEAF6-6697-4782-A433-FF76A99E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472"/>
          <a:stretch/>
        </p:blipFill>
        <p:spPr>
          <a:xfrm>
            <a:off x="4134551" y="3359813"/>
            <a:ext cx="3912250" cy="24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3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1F152-867F-4245-A123-E80A9CF2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B4E0B-2B66-4CC8-969E-40224603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64D40E-A848-4612-A7E3-99225614379C}" type="datetime1">
              <a:rPr lang="de-DE" smtClean="0"/>
              <a:t>19.04.2020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6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91_TF12214701" id="{89F8BF98-FAA3-4935-B253-472C0B967324}" vid="{E42B804C-9BE6-4A67-B978-D72B4BD2BFF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{1116FF07-4BAB-47FB-8CD2-CD3F54A8AF01}tf12214701</Template>
  <TotalTime>0</TotalTime>
  <Words>46</Words>
  <Application>Microsoft Office PowerPoint</Application>
  <PresentationFormat>Breitbild</PresentationFormat>
  <Paragraphs>29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Webauftritt erstellen</vt:lpstr>
      <vt:lpstr>Inhalt</vt:lpstr>
      <vt:lpstr>Ausgangslage</vt:lpstr>
      <vt:lpstr>Anforderungen</vt:lpstr>
      <vt:lpstr>Entwurf</vt:lpstr>
      <vt:lpstr>Endprodukt</vt:lpstr>
      <vt:lpstr>Endprodukt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2020-04-19T11:24:39Z</dcterms:created>
  <dcterms:modified xsi:type="dcterms:W3CDTF">2020-04-19T13:02:37Z</dcterms:modified>
</cp:coreProperties>
</file>